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4D1DF-1A58-41ED-B947-0D316079F36D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F4DC2-6893-4BC3-9BEE-852FAC801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01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9D0E-F870-49D7-9DA7-62B8D640FD54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18E4-35A4-48A4-BB7C-4A7F07C332B5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B674-196C-417F-B620-577F284D7049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E26F8-62CB-412B-9564-A6CC363118C0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67AD-06D6-4057-BDF8-329C0C221236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4BF4-0A39-4554-8112-C5C416E01FC8}" type="datetime1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A52B-5656-4588-BF48-4CBE4F761698}" type="datetime1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4B06-5B53-471F-A6AB-0762B865A0E5}" type="datetime1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E219-650F-4041-9579-1AE3ED1A23F3}" type="datetime1">
              <a:rPr lang="en-US" smtClean="0"/>
              <a:t>7/6/2015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D9BA-0D45-4AD9-BD00-E24E362F50E7}" type="datetime1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889CE-568E-4002-B33B-FBE04935BBAC}" type="datetime1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48C84-A95C-4FFD-B7C5-C7ECEF45A698}" type="datetime1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Rate and Gain Measurements of </a:t>
            </a:r>
            <a:r>
              <a:rPr lang="en-US" dirty="0" smtClean="0"/>
              <a:t>the 1-m long</a:t>
            </a:r>
            <a:r>
              <a:rPr lang="en-US" dirty="0" smtClean="0"/>
              <a:t> </a:t>
            </a:r>
            <a:r>
              <a:rPr lang="en-US" dirty="0" smtClean="0"/>
              <a:t>GEM detector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Aiwu</a:t>
            </a:r>
            <a:r>
              <a:rPr lang="en-US" dirty="0" smtClean="0"/>
              <a:t> Zhang</a:t>
            </a:r>
          </a:p>
          <a:p>
            <a:r>
              <a:rPr lang="en-US" dirty="0" smtClean="0"/>
              <a:t>2015-07-06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5486400"/>
            <a:ext cx="586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EIC tracking R&amp;D weekly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592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10</a:t>
            </a:fld>
            <a:endParaRPr lang="en-US" sz="1800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3500" b="1" dirty="0" smtClean="0"/>
              <a:t>Summary</a:t>
            </a:r>
            <a:endParaRPr lang="en-US" sz="3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668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Detector gain for the GEM detector in middle sector 5 is measured, it reaches 3*10^4.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Good rate plateau is obtained when X ray source is close to the detector (so that the beam spot is small.)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Strange rate behaviors at different detector positions and at different source-detector distances may be due to gain non-uniformity.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5367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4381500" cy="26665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57200"/>
            <a:ext cx="4213602" cy="2666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9"/>
          <a:stretch/>
        </p:blipFill>
        <p:spPr>
          <a:xfrm>
            <a:off x="4038601" y="3382818"/>
            <a:ext cx="4213601" cy="28655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3228201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 ray 40kV/5uA at 3850V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/>
          <a:stretch/>
        </p:blipFill>
        <p:spPr>
          <a:xfrm>
            <a:off x="0" y="3366700"/>
            <a:ext cx="4381500" cy="2881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3000" y="3228201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 ray 20kV/5uA at 3850V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76200"/>
            <a:ext cx="662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up – currents measured on the strips at different conditions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172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Usually, at highest tested detector voltage (this is also the first voltage that is tested in one series measurement), current is not stable at the beginning, but it goes to a stable level after a few minutes.</a:t>
            </a:r>
          </a:p>
          <a:p>
            <a:r>
              <a:rPr lang="en-US" sz="1200" b="1" dirty="0" smtClean="0"/>
              <a:t>For all other conditions, current trends to be stable (flat).</a:t>
            </a:r>
            <a:endParaRPr lang="en-US" sz="1200" b="1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11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1416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Detector setup</a:t>
            </a:r>
            <a:endParaRPr lang="en-US" sz="3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19064"/>
          <a:stretch/>
        </p:blipFill>
        <p:spPr>
          <a:xfrm>
            <a:off x="914400" y="457200"/>
            <a:ext cx="7162800" cy="4082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230868"/>
            <a:ext cx="167640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Column, from 1 to 10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24000" y="1752600"/>
            <a:ext cx="1143000" cy="0"/>
          </a:xfrm>
          <a:prstGeom prst="straightConnector1">
            <a:avLst/>
          </a:prstGeom>
          <a:ln w="222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5400000">
            <a:off x="54216" y="2139420"/>
            <a:ext cx="12353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row, from 1 to 3</a:t>
            </a:r>
            <a:endParaRPr lang="en-US" sz="12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47800" y="1905000"/>
            <a:ext cx="0" cy="8382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4572000"/>
            <a:ext cx="9067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/>
              <a:t>There are 10 columns by 3 rows holes on the drift (not through holes of course), where the thickness of the board is ~ 2 mm less than at other places. The holes are named as </a:t>
            </a:r>
            <a:r>
              <a:rPr lang="en-US" sz="1500" dirty="0" err="1" smtClean="0"/>
              <a:t>colN-rowN</a:t>
            </a:r>
            <a:r>
              <a:rPr lang="en-US" sz="1500" dirty="0" smtClean="0"/>
              <a:t> (</a:t>
            </a:r>
            <a:r>
              <a:rPr lang="en-US" sz="1500" dirty="0" err="1" smtClean="0"/>
              <a:t>eg</a:t>
            </a:r>
            <a:r>
              <a:rPr lang="en-US" sz="1500" dirty="0" smtClean="0"/>
              <a:t>., 6-2), this will be used later.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/>
              <a:t>Gain is measured at the drift hole number 6-2.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/>
              <a:t>Readout board is the CMS one, with 384 straight strips for each of the 8 eta-sectors. Preamp is connected to bottom of 3</a:t>
            </a:r>
            <a:r>
              <a:rPr lang="en-US" sz="1500" baseline="30000" dirty="0" smtClean="0"/>
              <a:t>rd</a:t>
            </a:r>
            <a:r>
              <a:rPr lang="en-US" sz="1500" dirty="0" smtClean="0"/>
              <a:t> GEM foil. Current is readout from one Panasonic which connects to 128 strips together close to the position where drift hole number 6-2 locates.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/>
              <a:t>To reduce noise, a HV filter (300 </a:t>
            </a:r>
            <a:r>
              <a:rPr lang="en-US" sz="1500" dirty="0" err="1" smtClean="0"/>
              <a:t>kOhm</a:t>
            </a:r>
            <a:r>
              <a:rPr lang="en-US" sz="1500" dirty="0" smtClean="0"/>
              <a:t> and 4.4 </a:t>
            </a:r>
            <a:r>
              <a:rPr lang="en-US" sz="1500" dirty="0" err="1" smtClean="0"/>
              <a:t>nF</a:t>
            </a:r>
            <a:r>
              <a:rPr lang="en-US" sz="1500" dirty="0" smtClean="0"/>
              <a:t>) is used; a solid Al plate is put right after the readout board (~2 cm).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/>
              <a:t>Detector under </a:t>
            </a:r>
            <a:r>
              <a:rPr lang="en-US" sz="1500" dirty="0" err="1"/>
              <a:t>Ar</a:t>
            </a:r>
            <a:r>
              <a:rPr lang="en-US" sz="1500" dirty="0"/>
              <a:t>/CO2 (70:30), with gaps 3/1/2/1 mm.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1856601"/>
            <a:ext cx="1066800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Drift hole 6-2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1659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Background rate and current</a:t>
            </a:r>
            <a:endParaRPr lang="en-US" sz="2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57201"/>
            <a:ext cx="43434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886200"/>
            <a:ext cx="48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 detector area: (22+45)*100/2=3350 cm^2, cosmic ray rate is expected to be: 3350*1~2 /min = 55 ~ 112 Hz.</a:t>
            </a:r>
          </a:p>
          <a:p>
            <a:r>
              <a:rPr lang="en-US" dirty="0" smtClean="0"/>
              <a:t>The measurement here is reasonable because threshold is a little lower than noise level (when HV is applied noise level is around 80 mV).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8"/>
          <a:stretch/>
        </p:blipFill>
        <p:spPr>
          <a:xfrm>
            <a:off x="4267200" y="701964"/>
            <a:ext cx="4838700" cy="2346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72100" y="293716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in strips vs. 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7827" y="54864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through readout strips is stable for all tested voltages;</a:t>
            </a:r>
          </a:p>
          <a:p>
            <a:r>
              <a:rPr lang="en-US" dirty="0" smtClean="0"/>
              <a:t>And current due to cosmic signal is clearly indicated.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99182" y="457201"/>
            <a:ext cx="32685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Applied </a:t>
            </a:r>
            <a:r>
              <a:rPr lang="en-US" sz="1500" dirty="0" err="1" smtClean="0"/>
              <a:t>V_d</a:t>
            </a:r>
            <a:r>
              <a:rPr lang="en-US" sz="1500" dirty="0" smtClean="0"/>
              <a:t>=3560V, I=808uA</a:t>
            </a:r>
            <a:endParaRPr lang="en-US" sz="15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322637"/>
            <a:ext cx="3981450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6797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Gain and rate for the detector – at lower X ray energies and w/o collimator</a:t>
            </a:r>
            <a:endParaRPr lang="en-US" sz="20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55" y="2667000"/>
            <a:ext cx="3222245" cy="179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55" y="4419600"/>
            <a:ext cx="32222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876800"/>
            <a:ext cx="57912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300" b="1" dirty="0" smtClean="0"/>
              <a:t>Measured at drift hole 6-2, source distance to detector is roughly 0 cm.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300" b="1" dirty="0" smtClean="0"/>
              <a:t>Current through strips are all stable (see examples in backup </a:t>
            </a:r>
            <a:r>
              <a:rPr lang="en-US" sz="1300" b="1" dirty="0" smtClean="0"/>
              <a:t>slide-11).</a:t>
            </a:r>
            <a:endParaRPr lang="en-US" sz="13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300" b="1" dirty="0" smtClean="0"/>
              <a:t>Since can not see Fe-55 signals, energies of X ray is not calibrated. Using previous measurement on the 10 cm GEM detector, gain can be still calculated. (Energy has an impact on primary ionization numbers)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300" b="1" dirty="0" smtClean="0"/>
              <a:t>For different X ray energies (at different voltage settings), a same primary ionization number is used. The difference on gain due to this aspect should be small. So, </a:t>
            </a:r>
            <a:r>
              <a:rPr lang="en-US" sz="1300" b="1" u="sng" dirty="0" smtClean="0"/>
              <a:t>we can conclude that we measure almost same gain at different X ray energy settings</a:t>
            </a:r>
            <a:r>
              <a:rPr lang="en-US" sz="1300" b="1" dirty="0" smtClean="0"/>
              <a:t>.</a:t>
            </a:r>
            <a:endParaRPr lang="en-US" sz="1300" b="1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33400"/>
            <a:ext cx="4114801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33400"/>
            <a:ext cx="3962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2667001"/>
            <a:ext cx="4114802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36056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Gain and rate for the detector – at high X ray energies and with 1 mm collimator</a:t>
            </a:r>
            <a:endParaRPr lang="en-US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048000"/>
            <a:ext cx="3200400" cy="175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3810001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57199"/>
            <a:ext cx="39624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3810001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800599"/>
            <a:ext cx="3200400" cy="198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5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43338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Gain and rate for the detector – impact of the drift board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4191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ray impinges drift on the hole 6-2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6002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ray impinges drift at a position ~5 mm to the right of the hole 6-2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60960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impact of drift board to the rate and gain is small.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7" y="887413"/>
            <a:ext cx="4164013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02013"/>
            <a:ext cx="41910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6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2406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Impact of the source distance to the rate</a:t>
            </a:r>
            <a:endParaRPr lang="en-US" sz="2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29718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838200"/>
            <a:ext cx="30480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9718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3505200"/>
            <a:ext cx="906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X ray impinges the whole drift board (at the position ~5 mm right to the hole 6-2).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Rate plateau disappears at large distance between source and the detector, and rate is reduced by ~90% from 5 cm to 15 cm (corresponds to a </a:t>
            </a:r>
            <a:r>
              <a:rPr lang="en-US" dirty="0"/>
              <a:t>1.7 times</a:t>
            </a:r>
            <a:r>
              <a:rPr lang="en-US" dirty="0" smtClean="0"/>
              <a:t> beam spot increase).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absorption and scattering of the material contribute due to distance change is estimated to be about 2% change on rate.  So the only explanation of this big rate change is due to gain variation in the beam area: beam spot is bigger at farther distance with more gain variation. (but, within 10 mm size on the foil, gain varies by 10%?)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68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spot: 6 mm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05200" y="468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spot: 11 mm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468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spot: 16 mm</a:t>
            </a:r>
            <a:endParaRPr lang="en-US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723655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Impact of the impinge position to the rate</a:t>
            </a:r>
            <a:endParaRPr lang="en-US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123" y="685800"/>
            <a:ext cx="33528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573" y="685799"/>
            <a:ext cx="335915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3074987"/>
            <a:ext cx="33655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74987"/>
            <a:ext cx="3352800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5715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rate change is big when moving the source from hitting the holes 7-2, 6-2, 5-2, and 4-2 on the drift board. </a:t>
            </a:r>
            <a:endParaRPr lang="en-US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8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37679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572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X ray spectra of the measurements (at drift hole 6-2)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1"/>
            <a:ext cx="32766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81001"/>
            <a:ext cx="3276600" cy="22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81001"/>
            <a:ext cx="29718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1890"/>
            <a:ext cx="3276600" cy="2195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667001"/>
            <a:ext cx="3276600" cy="2209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67002"/>
            <a:ext cx="2971800" cy="22097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00"/>
            <a:ext cx="3276600" cy="198119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2590800" y="57150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52800" y="5449669"/>
            <a:ext cx="2133600" cy="646331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Energy resolution: ~ 12%</a:t>
            </a:r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b="1" smtClean="0"/>
              <a:pPr/>
              <a:t>9</a:t>
            </a:fld>
            <a:endParaRPr lang="en-US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5105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~5 mm off the drift hole 6-2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67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833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Rate and Gain Measurements of the 1-m long GEM detector</vt:lpstr>
      <vt:lpstr>Detector setup</vt:lpstr>
      <vt:lpstr>Background rate and current</vt:lpstr>
      <vt:lpstr>Gain and rate for the detector – at lower X ray energies and w/o collimator</vt:lpstr>
      <vt:lpstr>Gain and rate for the detector – at high X ray energies and with 1 mm collimator</vt:lpstr>
      <vt:lpstr>Gain and rate for the detector – impact of the drift board</vt:lpstr>
      <vt:lpstr>Impact of the source distance to the rate</vt:lpstr>
      <vt:lpstr>Impact of the impinge position to the rate</vt:lpstr>
      <vt:lpstr>X ray spectra of the measurements (at drift hole 6-2)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Rate and Gain Measurements of CMS GE1/1-III GEM detector</dc:title>
  <dc:creator>hepA</dc:creator>
  <cp:lastModifiedBy>hepA</cp:lastModifiedBy>
  <cp:revision>95</cp:revision>
  <dcterms:created xsi:type="dcterms:W3CDTF">2006-08-16T00:00:00Z</dcterms:created>
  <dcterms:modified xsi:type="dcterms:W3CDTF">2015-07-06T13:26:53Z</dcterms:modified>
</cp:coreProperties>
</file>